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Proxima Nova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ProximaNova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ProximaNova-italic.fntdata"/><Relationship Id="rId6" Type="http://schemas.openxmlformats.org/officeDocument/2006/relationships/slide" Target="slides/slide2.xml"/><Relationship Id="rId18" Type="http://schemas.openxmlformats.org/officeDocument/2006/relationships/font" Target="fonts/ProximaNova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gif>
</file>

<file path=ppt/media/image0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Shape 11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510450" y="3182312"/>
            <a:ext cx="8123100" cy="630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" name="Shape 50"/>
          <p:cNvSpPr txBox="1"/>
          <p:nvPr>
            <p:ph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b="1" sz="14000"/>
            </a:lvl1pPr>
            <a:lvl2pPr lvl="1" algn="ctr">
              <a:spcBef>
                <a:spcPts val="0"/>
              </a:spcBef>
              <a:buSzPct val="100000"/>
              <a:defRPr b="1" sz="14000"/>
            </a:lvl2pPr>
            <a:lvl3pPr lvl="2" algn="ctr">
              <a:spcBef>
                <a:spcPts val="0"/>
              </a:spcBef>
              <a:buSzPct val="100000"/>
              <a:defRPr b="1" sz="14000"/>
            </a:lvl3pPr>
            <a:lvl4pPr lvl="3" algn="ctr">
              <a:spcBef>
                <a:spcPts val="0"/>
              </a:spcBef>
              <a:buSzPct val="100000"/>
              <a:defRPr b="1" sz="14000"/>
            </a:lvl4pPr>
            <a:lvl5pPr lvl="4" algn="ctr">
              <a:spcBef>
                <a:spcPts val="0"/>
              </a:spcBef>
              <a:buSzPct val="100000"/>
              <a:defRPr b="1" sz="14000"/>
            </a:lvl5pPr>
            <a:lvl6pPr lvl="5" algn="ctr">
              <a:spcBef>
                <a:spcPts val="0"/>
              </a:spcBef>
              <a:buSzPct val="100000"/>
              <a:defRPr b="1" sz="14000"/>
            </a:lvl6pPr>
            <a:lvl7pPr lvl="6" algn="ctr">
              <a:spcBef>
                <a:spcPts val="0"/>
              </a:spcBef>
              <a:buSzPct val="100000"/>
              <a:defRPr b="1" sz="14000"/>
            </a:lvl7pPr>
            <a:lvl8pPr lvl="7" algn="ctr">
              <a:spcBef>
                <a:spcPts val="0"/>
              </a:spcBef>
              <a:buSzPct val="100000"/>
              <a:defRPr b="1" sz="14000"/>
            </a:lvl8pPr>
            <a:lvl9pPr lvl="8" algn="ctr">
              <a:spcBef>
                <a:spcPts val="0"/>
              </a:spcBef>
              <a:buSzPct val="100000"/>
              <a:defRPr b="1" sz="14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hape 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Shape 1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Proxima Nova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5.png"/><Relationship Id="rId4" Type="http://schemas.openxmlformats.org/officeDocument/2006/relationships/image" Target="../media/image0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6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Fast Food Group Presentation</a:t>
            </a:r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510450" y="3182312"/>
            <a:ext cx="8123100" cy="63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Edward C. Champion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Matt Todd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Colton Carter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type="title"/>
          </p:nvPr>
        </p:nvSpPr>
        <p:spPr>
          <a:xfrm>
            <a:off x="2640000" y="1849200"/>
            <a:ext cx="3864000" cy="144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Demo Time!!!!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311700" y="1267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Problems that We Had</a:t>
            </a:r>
          </a:p>
        </p:txBody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311700" y="1152475"/>
            <a:ext cx="3235800" cy="163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Pluralization done by Rails</a:t>
            </a: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Migrating the data itself from original database</a:t>
            </a: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Writing of Scaffolding</a:t>
            </a: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Creating the relationships</a:t>
            </a:r>
          </a:p>
          <a:p>
            <a:pPr indent="-228600" lvl="0" marL="45720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Authentication and routing</a:t>
            </a:r>
          </a:p>
        </p:txBody>
      </p:sp>
      <p:pic>
        <p:nvPicPr>
          <p:cNvPr descr="Problems-Ahead.jpg" id="120" name="Shape 1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50025" y="1152475"/>
            <a:ext cx="3073244" cy="20488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type="ctrTitle"/>
          </p:nvPr>
        </p:nvSpPr>
        <p:spPr>
          <a:xfrm>
            <a:off x="2919901" y="1097525"/>
            <a:ext cx="3304200" cy="7839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Questions?</a:t>
            </a:r>
          </a:p>
        </p:txBody>
      </p:sp>
      <p:pic>
        <p:nvPicPr>
          <p:cNvPr descr="KdEXC-.gif"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000" y="1881425"/>
            <a:ext cx="3810000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we hoped to accomplish</a:t>
            </a:r>
          </a:p>
        </p:txBody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Have an interface that can be used to access our database for a fast food company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Be able to log in to affect tables that a regular user would not be able to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Our Normalization Process - 1NF</a:t>
            </a:r>
          </a:p>
        </p:txBody>
      </p:sp>
      <p:pic>
        <p:nvPicPr>
          <p:cNvPr id="72" name="Shape 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5450" y="1257620"/>
            <a:ext cx="5913098" cy="207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Our Normalization Process - 2NF</a:t>
            </a:r>
          </a:p>
        </p:txBody>
      </p:sp>
      <p:pic>
        <p:nvPicPr>
          <p:cNvPr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2287" y="1017737"/>
            <a:ext cx="5979426" cy="3720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Our Normalization Process - 3NF</a:t>
            </a:r>
          </a:p>
        </p:txBody>
      </p:sp>
      <p:pic>
        <p:nvPicPr>
          <p:cNvPr id="84" name="Shape 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2122" y="937162"/>
            <a:ext cx="5499749" cy="382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Current ERD - BCNF</a:t>
            </a:r>
          </a:p>
        </p:txBody>
      </p:sp>
      <p:pic>
        <p:nvPicPr>
          <p:cNvPr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6287" y="920249"/>
            <a:ext cx="5751426" cy="388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ctrTitle"/>
          </p:nvPr>
        </p:nvSpPr>
        <p:spPr>
          <a:xfrm>
            <a:off x="311700" y="744575"/>
            <a:ext cx="8520600" cy="606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en" sz="3600"/>
              <a:t>Primary Keys</a:t>
            </a:r>
          </a:p>
        </p:txBody>
      </p:sp>
      <p:pic>
        <p:nvPicPr>
          <p:cNvPr descr="primary and composite key.PNG"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6247" y="343337"/>
            <a:ext cx="2708800" cy="445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3600"/>
              <a:t>Foreign Keys</a:t>
            </a:r>
          </a:p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person_id - Foreign Key   employee_id - Foreign Key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person_id - Foreign Key   customer_id - Foreign Key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person_id - Foreign Key   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position_id - Foreign Key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status_id - Foreign Key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person_id - Foreign Key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Triggers</a:t>
            </a:r>
          </a:p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lt1"/>
                </a:solidFill>
              </a:rPr>
              <a:t>If the position_id is changed, they will receive a wage increase of 25% 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lt1"/>
                </a:solidFill>
              </a:rPr>
              <a:t>We never want a person_id to change, they should always be associated with the same customer_id to avoid duplicates. 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lt1"/>
                </a:solidFill>
              </a:rPr>
              <a:t>We want ensure that everything in Invoice is factual. Therefore if order_time is changed, change it back to it’s original. 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lt1"/>
                </a:solidFill>
              </a:rPr>
              <a:t>We want ensure that everything in Invoice is factual. Therefore if employee_id is changed, change it back to it’s original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lt1"/>
                </a:solidFill>
              </a:rPr>
              <a:t>We want ensure that everything in Invoice is factual. Therefore if customer_id is changed, change it back to it’s original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lt1"/>
                </a:solidFill>
              </a:rPr>
              <a:t>If product quantity is updated to 0 or below, order 10 new products automatically. 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lt1"/>
                </a:solidFill>
              </a:rPr>
              <a:t>If product name is updated, change it back to the original name. We do not want to allow name changes, add a new product instead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